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-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61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04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2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5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8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62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82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21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41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7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44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915C-B7CF-4AEE-BC1F-FF1FE8EA1BA7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3C51-5BE6-4559-A5EA-D33EBDD40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55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8725" y="-788358"/>
            <a:ext cx="9144000" cy="2387600"/>
          </a:xfrm>
        </p:spPr>
        <p:txBody>
          <a:bodyPr>
            <a:normAutofit/>
          </a:bodyPr>
          <a:lstStyle/>
          <a:p>
            <a:r>
              <a:rPr lang="cs-CZ" sz="9600" b="1" dirty="0" smtClean="0">
                <a:solidFill>
                  <a:srgbClr val="002060"/>
                </a:solidFill>
              </a:rPr>
              <a:t>Na Hlubinu</a:t>
            </a:r>
            <a:endParaRPr lang="cs-CZ" sz="96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" y="1599242"/>
            <a:ext cx="12528430" cy="165576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V pátek 24.února.</a:t>
            </a:r>
            <a:endParaRPr lang="cs-CZ" sz="48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-63261" y="5721260"/>
            <a:ext cx="1231852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dirty="0" smtClean="0"/>
              <a:t>Ježíš řekl Petrovi: „Zajeď na hlubinu a spusťte své sítě k lovu!“ (Lukáš 5:4)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73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Na Hlubinu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Hlubinu</dc:title>
  <dc:creator>Jan Esner</dc:creator>
  <cp:lastModifiedBy>Jan Esner</cp:lastModifiedBy>
  <cp:revision>3</cp:revision>
  <dcterms:created xsi:type="dcterms:W3CDTF">2023-02-18T12:36:15Z</dcterms:created>
  <dcterms:modified xsi:type="dcterms:W3CDTF">2023-02-18T15:15:14Z</dcterms:modified>
</cp:coreProperties>
</file>