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FD0C-4B5E-4934-BF6B-FA3FF307CFB0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AFC5-E4EC-4512-9952-A371599F5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27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FD0C-4B5E-4934-BF6B-FA3FF307CFB0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AFC5-E4EC-4512-9952-A371599F5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090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FD0C-4B5E-4934-BF6B-FA3FF307CFB0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AFC5-E4EC-4512-9952-A371599F5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324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FD0C-4B5E-4934-BF6B-FA3FF307CFB0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AFC5-E4EC-4512-9952-A371599F5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040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FD0C-4B5E-4934-BF6B-FA3FF307CFB0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AFC5-E4EC-4512-9952-A371599F5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22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FD0C-4B5E-4934-BF6B-FA3FF307CFB0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AFC5-E4EC-4512-9952-A371599F5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23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FD0C-4B5E-4934-BF6B-FA3FF307CFB0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AFC5-E4EC-4512-9952-A371599F5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733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FD0C-4B5E-4934-BF6B-FA3FF307CFB0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AFC5-E4EC-4512-9952-A371599F5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647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FD0C-4B5E-4934-BF6B-FA3FF307CFB0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AFC5-E4EC-4512-9952-A371599F5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72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FD0C-4B5E-4934-BF6B-FA3FF307CFB0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AFC5-E4EC-4512-9952-A371599F5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4483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FD0C-4B5E-4934-BF6B-FA3FF307CFB0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AFC5-E4EC-4512-9952-A371599F5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660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AFD0C-4B5E-4934-BF6B-FA3FF307CFB0}" type="datetimeFigureOut">
              <a:rPr lang="cs-CZ" smtClean="0"/>
              <a:t>18.02.2023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2AFC5-E4EC-4512-9952-A371599F5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07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1219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800" dirty="0" smtClean="0">
                <a:solidFill>
                  <a:srgbClr val="0070C0"/>
                </a:solidFill>
              </a:rPr>
              <a:t>DOBITÍ 2023 </a:t>
            </a:r>
            <a:r>
              <a:rPr lang="cs-CZ" sz="5400" dirty="0" smtClean="0">
                <a:solidFill>
                  <a:srgbClr val="0070C0"/>
                </a:solidFill>
              </a:rPr>
              <a:t>(7.- 9. DUBNA 2023) </a:t>
            </a:r>
          </a:p>
          <a:p>
            <a:r>
              <a:rPr lang="cs-CZ" sz="3600" b="1" u="sng" dirty="0" smtClean="0"/>
              <a:t>Celková cena </a:t>
            </a:r>
            <a:r>
              <a:rPr lang="cs-CZ" sz="3600" dirty="0" smtClean="0"/>
              <a:t>(</a:t>
            </a:r>
            <a:r>
              <a:rPr lang="cs-CZ" sz="3600" b="1" dirty="0" smtClean="0">
                <a:solidFill>
                  <a:srgbClr val="FF0000"/>
                </a:solidFill>
              </a:rPr>
              <a:t>2 noci</a:t>
            </a:r>
            <a:r>
              <a:rPr lang="cs-CZ" sz="3600" dirty="0" smtClean="0"/>
              <a:t>, od pátečního oběda do nedělního oběda)</a:t>
            </a:r>
          </a:p>
          <a:p>
            <a:r>
              <a:rPr lang="cs-CZ" sz="3600" dirty="0" smtClean="0"/>
              <a:t>děti do 1 roku: </a:t>
            </a:r>
            <a:r>
              <a:rPr lang="cs-CZ" sz="3600" b="1" dirty="0" smtClean="0"/>
              <a:t>200</a:t>
            </a:r>
            <a:r>
              <a:rPr lang="cs-CZ" sz="3600" dirty="0" smtClean="0"/>
              <a:t>,-Kč</a:t>
            </a:r>
          </a:p>
          <a:p>
            <a:r>
              <a:rPr lang="cs-CZ" sz="3600" dirty="0" smtClean="0"/>
              <a:t>děti do 3 </a:t>
            </a:r>
            <a:r>
              <a:rPr lang="cs-CZ" sz="3600" dirty="0"/>
              <a:t>let </a:t>
            </a:r>
            <a:r>
              <a:rPr lang="cs-CZ" sz="3600"/>
              <a:t>: </a:t>
            </a:r>
            <a:r>
              <a:rPr lang="cs-CZ" sz="3600" b="1" smtClean="0"/>
              <a:t>800</a:t>
            </a:r>
            <a:r>
              <a:rPr lang="cs-CZ" sz="3600" smtClean="0"/>
              <a:t>,-</a:t>
            </a:r>
            <a:r>
              <a:rPr lang="cs-CZ" sz="3600" dirty="0" smtClean="0"/>
              <a:t>Kč</a:t>
            </a:r>
            <a:endParaRPr lang="cs-CZ" sz="3600" dirty="0" smtClean="0">
              <a:solidFill>
                <a:srgbClr val="FF0000"/>
              </a:solidFill>
            </a:endParaRPr>
          </a:p>
          <a:p>
            <a:r>
              <a:rPr lang="cs-CZ" sz="3600" dirty="0" smtClean="0"/>
              <a:t>děti </a:t>
            </a:r>
            <a:r>
              <a:rPr lang="cs-CZ" sz="3600" dirty="0"/>
              <a:t>4-8 let : </a:t>
            </a:r>
            <a:r>
              <a:rPr lang="cs-CZ" sz="3600" b="1" dirty="0" smtClean="0"/>
              <a:t>1240</a:t>
            </a:r>
            <a:r>
              <a:rPr lang="cs-CZ" sz="3600" dirty="0" smtClean="0"/>
              <a:t>,-Kč</a:t>
            </a:r>
            <a:endParaRPr lang="cs-CZ" sz="3600" dirty="0" smtClean="0">
              <a:solidFill>
                <a:srgbClr val="FF0000"/>
              </a:solidFill>
            </a:endParaRPr>
          </a:p>
          <a:p>
            <a:r>
              <a:rPr lang="cs-CZ" sz="3600" dirty="0" smtClean="0"/>
              <a:t>děti 9-12 </a:t>
            </a:r>
            <a:r>
              <a:rPr lang="cs-CZ" sz="3600" dirty="0"/>
              <a:t>let : </a:t>
            </a:r>
            <a:r>
              <a:rPr lang="cs-CZ" sz="3600" b="1" dirty="0" smtClean="0"/>
              <a:t>1470</a:t>
            </a:r>
            <a:r>
              <a:rPr lang="cs-CZ" sz="3600" dirty="0" smtClean="0"/>
              <a:t>,-Kč</a:t>
            </a:r>
            <a:endParaRPr lang="cs-CZ" sz="3600" dirty="0" smtClean="0">
              <a:solidFill>
                <a:srgbClr val="FF0000"/>
              </a:solidFill>
            </a:endParaRPr>
          </a:p>
          <a:p>
            <a:r>
              <a:rPr lang="cs-CZ" sz="3600" dirty="0" smtClean="0"/>
              <a:t>děti 13+ a </a:t>
            </a:r>
            <a:r>
              <a:rPr lang="cs-CZ" sz="3600" dirty="0"/>
              <a:t>dospělí : </a:t>
            </a:r>
            <a:r>
              <a:rPr lang="cs-CZ" sz="3600" b="1" dirty="0" smtClean="0"/>
              <a:t>1570</a:t>
            </a:r>
            <a:r>
              <a:rPr lang="cs-CZ" sz="3600" dirty="0"/>
              <a:t>,-</a:t>
            </a:r>
            <a:r>
              <a:rPr lang="cs-CZ" sz="3600" dirty="0" smtClean="0"/>
              <a:t>Kč </a:t>
            </a:r>
            <a:endParaRPr lang="cs-CZ" sz="3600" dirty="0">
              <a:solidFill>
                <a:srgbClr val="FF0000"/>
              </a:solidFill>
            </a:endParaRPr>
          </a:p>
          <a:p>
            <a:endParaRPr lang="cs-CZ" sz="1600" dirty="0" smtClean="0"/>
          </a:p>
          <a:p>
            <a:endParaRPr lang="cs-CZ" sz="1600" dirty="0" smtClean="0"/>
          </a:p>
          <a:p>
            <a:r>
              <a:rPr lang="cs-CZ" sz="3600" dirty="0" smtClean="0"/>
              <a:t>= rodina s </a:t>
            </a:r>
            <a:r>
              <a:rPr lang="cs-CZ" sz="3600" b="1" dirty="0" smtClean="0">
                <a:solidFill>
                  <a:srgbClr val="0070C0"/>
                </a:solidFill>
              </a:rPr>
              <a:t>dvěma</a:t>
            </a:r>
            <a:r>
              <a:rPr lang="cs-CZ" sz="3600" dirty="0" smtClean="0"/>
              <a:t> </a:t>
            </a:r>
            <a:r>
              <a:rPr lang="cs-CZ" sz="3600" dirty="0"/>
              <a:t>dětmi: cca. </a:t>
            </a:r>
            <a:r>
              <a:rPr lang="cs-CZ" sz="3600" b="1" dirty="0" smtClean="0"/>
              <a:t>5800</a:t>
            </a:r>
            <a:r>
              <a:rPr lang="cs-CZ" sz="3600" dirty="0" smtClean="0"/>
              <a:t> Kč</a:t>
            </a:r>
          </a:p>
          <a:p>
            <a:r>
              <a:rPr lang="cs-CZ" sz="3600" dirty="0" smtClean="0"/>
              <a:t>= rodina se </a:t>
            </a:r>
            <a:r>
              <a:rPr lang="cs-CZ" sz="3600" b="1" dirty="0" smtClean="0">
                <a:solidFill>
                  <a:srgbClr val="0070C0"/>
                </a:solidFill>
              </a:rPr>
              <a:t>třemi</a:t>
            </a:r>
            <a:r>
              <a:rPr lang="cs-CZ" sz="3600" dirty="0" smtClean="0"/>
              <a:t> </a:t>
            </a:r>
            <a:r>
              <a:rPr lang="cs-CZ" sz="3600" dirty="0"/>
              <a:t>dětmi: cca. </a:t>
            </a:r>
            <a:r>
              <a:rPr lang="cs-CZ" sz="3600" b="1" dirty="0" smtClean="0"/>
              <a:t>7300</a:t>
            </a:r>
            <a:r>
              <a:rPr lang="cs-CZ" sz="3600" dirty="0" smtClean="0"/>
              <a:t> Kč</a:t>
            </a:r>
          </a:p>
        </p:txBody>
      </p:sp>
    </p:spTree>
    <p:extLst>
      <p:ext uri="{BB962C8B-B14F-4D97-AF65-F5344CB8AC3E}">
        <p14:creationId xmlns:p14="http://schemas.microsoft.com/office/powerpoint/2010/main" val="174989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82</Words>
  <Application>Microsoft Office PowerPoint</Application>
  <PresentationFormat>Širokoúhlá obrazovka</PresentationFormat>
  <Paragraphs>11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Esner</dc:creator>
  <cp:lastModifiedBy>Jan Esner</cp:lastModifiedBy>
  <cp:revision>12</cp:revision>
  <dcterms:created xsi:type="dcterms:W3CDTF">2023-02-04T14:44:29Z</dcterms:created>
  <dcterms:modified xsi:type="dcterms:W3CDTF">2023-02-18T15:13:59Z</dcterms:modified>
</cp:coreProperties>
</file>